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0"/>
  </p:notesMasterIdLst>
  <p:sldIdLst>
    <p:sldId id="256" r:id="rId2"/>
    <p:sldId id="262" r:id="rId3"/>
    <p:sldId id="261" r:id="rId4"/>
    <p:sldId id="258" r:id="rId5"/>
    <p:sldId id="285" r:id="rId6"/>
    <p:sldId id="294" r:id="rId7"/>
    <p:sldId id="290" r:id="rId8"/>
    <p:sldId id="286" r:id="rId9"/>
    <p:sldId id="291" r:id="rId10"/>
    <p:sldId id="295" r:id="rId11"/>
    <p:sldId id="292" r:id="rId12"/>
    <p:sldId id="297" r:id="rId13"/>
    <p:sldId id="296" r:id="rId14"/>
    <p:sldId id="298" r:id="rId15"/>
    <p:sldId id="299" r:id="rId16"/>
    <p:sldId id="293" r:id="rId17"/>
    <p:sldId id="272" r:id="rId18"/>
    <p:sldId id="279" r:id="rId19"/>
  </p:sldIdLst>
  <p:sldSz cx="9144000" cy="5143500" type="screen16x9"/>
  <p:notesSz cx="6858000" cy="9144000"/>
  <p:embeddedFontLst>
    <p:embeddedFont>
      <p:font typeface="Walter Turncoat" panose="020B0604020202020204" charset="0"/>
      <p:regular r:id="rId21"/>
    </p:embeddedFont>
    <p:embeddedFont>
      <p:font typeface="Sniglet" panose="020B0604020202020204" charset="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1399DD-9CB4-4819-BF0C-92D78DF737B8}">
  <a:tblStyle styleId="{0F1399DD-9CB4-4819-BF0C-92D78DF737B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62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89604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10640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9791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276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62835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31419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0888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0627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867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5164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9813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2809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1962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5857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2908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85800" y="31448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✘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82747720-E189-4764-A38E-C3BECE522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74" y="-755596"/>
            <a:ext cx="7553852" cy="755385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11059CB5-F077-43AC-87A3-11E43BF9363D}"/>
              </a:ext>
            </a:extLst>
          </p:cNvPr>
          <p:cNvSpPr txBox="1"/>
          <p:nvPr/>
        </p:nvSpPr>
        <p:spPr>
          <a:xfrm>
            <a:off x="0" y="487680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  <a:latin typeface="Walter Turncoat" panose="02000000000000000000" pitchFamily="2" charset="0"/>
                <a:ea typeface="Walter Turncoat" panose="02000000000000000000" pitchFamily="2" charset="0"/>
              </a:rPr>
              <a:t>Herramientas avanzadas para el desarrollo de aplicaciones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6" name="Google Shape;289;p33">
            <a:extLst>
              <a:ext uri="{FF2B5EF4-FFF2-40B4-BE49-F238E27FC236}">
                <a16:creationId xmlns:a16="http://schemas.microsoft.com/office/drawing/2014/main" xmlns="" id="{E2D82B8B-4C18-40D1-87F4-CDB1108FA803}"/>
              </a:ext>
            </a:extLst>
          </p:cNvPr>
          <p:cNvSpPr/>
          <p:nvPr/>
        </p:nvSpPr>
        <p:spPr>
          <a:xfrm>
            <a:off x="640080" y="289560"/>
            <a:ext cx="7680959" cy="447746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>
              <a:alpha val="11150"/>
            </a:srgbClr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niglet"/>
              <a:ea typeface="Sniglet"/>
              <a:cs typeface="Sniglet"/>
              <a:sym typeface="Snigle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03CF796A-98B1-4AF6-A8DA-4F4BF1A42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" y="533400"/>
            <a:ext cx="7040880" cy="334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150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4.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La Interfaz</a:t>
            </a:r>
          </a:p>
        </p:txBody>
      </p:sp>
      <p:sp>
        <p:nvSpPr>
          <p:cNvPr id="83" name="Google Shape;83;p14"/>
          <p:cNvSpPr/>
          <p:nvPr/>
        </p:nvSpPr>
        <p:spPr>
          <a:xfrm>
            <a:off x="3617075" y="256025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63" y="2178524"/>
            <a:ext cx="7773074" cy="78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42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12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67" y="98677"/>
            <a:ext cx="8842266" cy="478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29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9" y="1187557"/>
            <a:ext cx="9058481" cy="2703391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33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14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8" y="427598"/>
            <a:ext cx="8996583" cy="427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574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15</a:t>
            </a:fld>
            <a:endParaRPr lang="es-E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189" y="47834"/>
            <a:ext cx="2814788" cy="478514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095" y="47834"/>
            <a:ext cx="2839614" cy="478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4342533" y="512867"/>
            <a:ext cx="387139" cy="341965"/>
          </a:xfrm>
          <a:custGeom>
            <a:avLst/>
            <a:gdLst/>
            <a:ahLst/>
            <a:cxnLst/>
            <a:rect l="l" t="t" r="r" b="b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777300" y="1753075"/>
            <a:ext cx="2861797" cy="3008618"/>
          </a:xfrm>
          <a:custGeom>
            <a:avLst/>
            <a:gdLst/>
            <a:ahLst/>
            <a:cxnLst/>
            <a:rect l="l" t="t" r="r" b="b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" name="Google Shape;148;p20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2" name="Google Shape;289;p33">
            <a:extLst>
              <a:ext uri="{FF2B5EF4-FFF2-40B4-BE49-F238E27FC236}">
                <a16:creationId xmlns:a16="http://schemas.microsoft.com/office/drawing/2014/main" xmlns="" id="{CE779228-AE32-4B60-A157-138B49197F57}"/>
              </a:ext>
            </a:extLst>
          </p:cNvPr>
          <p:cNvSpPr/>
          <p:nvPr/>
        </p:nvSpPr>
        <p:spPr>
          <a:xfrm>
            <a:off x="4297650" y="1318060"/>
            <a:ext cx="4606383" cy="358612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>
              <a:alpha val="11150"/>
            </a:srgbClr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4806391C-1607-460F-A7D2-3293DC79C815}"/>
              </a:ext>
            </a:extLst>
          </p:cNvPr>
          <p:cNvSpPr txBox="1"/>
          <p:nvPr/>
        </p:nvSpPr>
        <p:spPr>
          <a:xfrm>
            <a:off x="5791200" y="2705100"/>
            <a:ext cx="1440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IMAGEN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xmlns="" id="{06723AEC-087A-4B55-BDA5-6930C236A19A}"/>
              </a:ext>
            </a:extLst>
          </p:cNvPr>
          <p:cNvSpPr txBox="1"/>
          <p:nvPr/>
        </p:nvSpPr>
        <p:spPr>
          <a:xfrm>
            <a:off x="1653540" y="3011388"/>
            <a:ext cx="1440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IMAGEN</a:t>
            </a:r>
          </a:p>
        </p:txBody>
      </p:sp>
    </p:spTree>
    <p:extLst>
      <p:ext uri="{BB962C8B-B14F-4D97-AF65-F5344CB8AC3E}">
        <p14:creationId xmlns:p14="http://schemas.microsoft.com/office/powerpoint/2010/main" val="3030840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7" name="Google Shape;81;p14">
            <a:extLst>
              <a:ext uri="{FF2B5EF4-FFF2-40B4-BE49-F238E27FC236}">
                <a16:creationId xmlns:a16="http://schemas.microsoft.com/office/drawing/2014/main" xmlns="" id="{EC0F5FF6-879C-4B00-98B6-3F27F50A4AF9}"/>
              </a:ext>
            </a:extLst>
          </p:cNvPr>
          <p:cNvSpPr txBox="1">
            <a:spLocks/>
          </p:cNvSpPr>
          <p:nvPr/>
        </p:nvSpPr>
        <p:spPr>
          <a:xfrm>
            <a:off x="685799" y="1228504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s-ES" sz="6000" dirty="0"/>
              <a:t>5.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18" name="Google Shape;83;p14">
            <a:extLst>
              <a:ext uri="{FF2B5EF4-FFF2-40B4-BE49-F238E27FC236}">
                <a16:creationId xmlns:a16="http://schemas.microsoft.com/office/drawing/2014/main" xmlns="" id="{F5DF15FA-994B-4D7C-886A-5176698B45CD}"/>
              </a:ext>
            </a:extLst>
          </p:cNvPr>
          <p:cNvSpPr/>
          <p:nvPr/>
        </p:nvSpPr>
        <p:spPr>
          <a:xfrm>
            <a:off x="3659652" y="197568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0EE39DC5-BADD-42DA-9D09-B3368B8B1B73}"/>
              </a:ext>
            </a:extLst>
          </p:cNvPr>
          <p:cNvSpPr txBox="1"/>
          <p:nvPr/>
        </p:nvSpPr>
        <p:spPr>
          <a:xfrm>
            <a:off x="3176423" y="2034361"/>
            <a:ext cx="27911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>
                <a:solidFill>
                  <a:schemeClr val="bg1"/>
                </a:solidFill>
                <a:latin typeface="Walter Turncoat" panose="02000000000000000000" pitchFamily="2" charset="0"/>
                <a:ea typeface="Walter Turncoat" panose="02000000000000000000" pitchFamily="2" charset="0"/>
              </a:rPr>
              <a:t>Conclusión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4"/>
          <p:cNvSpPr txBox="1">
            <a:spLocks noGrp="1"/>
          </p:cNvSpPr>
          <p:nvPr>
            <p:ph type="ctrTitle" idx="4294967295"/>
          </p:nvPr>
        </p:nvSpPr>
        <p:spPr>
          <a:xfrm>
            <a:off x="1822500" y="1202350"/>
            <a:ext cx="54570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/>
              <a:t>Gracias</a:t>
            </a:r>
            <a:r>
              <a:rPr lang="en" sz="4800" dirty="0"/>
              <a:t> por la atenc</a:t>
            </a:r>
            <a:r>
              <a:rPr lang="es-ES" sz="4800" dirty="0"/>
              <a:t>ión</a:t>
            </a:r>
            <a:endParaRPr sz="4800" dirty="0"/>
          </a:p>
        </p:txBody>
      </p:sp>
      <p:sp>
        <p:nvSpPr>
          <p:cNvPr id="299" name="Google Shape;299;p34"/>
          <p:cNvSpPr/>
          <p:nvPr/>
        </p:nvSpPr>
        <p:spPr>
          <a:xfrm>
            <a:off x="4207274" y="603475"/>
            <a:ext cx="687464" cy="691590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7" name="Google Shape;300;p34">
            <a:extLst>
              <a:ext uri="{FF2B5EF4-FFF2-40B4-BE49-F238E27FC236}">
                <a16:creationId xmlns:a16="http://schemas.microsoft.com/office/drawing/2014/main" xmlns="" id="{3197C1C9-1963-4B92-A7EC-86F9E8EDCCDF}"/>
              </a:ext>
            </a:extLst>
          </p:cNvPr>
          <p:cNvSpPr/>
          <p:nvPr/>
        </p:nvSpPr>
        <p:spPr>
          <a:xfrm>
            <a:off x="3326161" y="2729862"/>
            <a:ext cx="2449678" cy="102978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ctrTitle" idx="4294967295"/>
          </p:nvPr>
        </p:nvSpPr>
        <p:spPr>
          <a:xfrm>
            <a:off x="685800" y="24977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dirty="0"/>
              <a:t>Automóviles</a:t>
            </a:r>
            <a:endParaRPr sz="6000" dirty="0"/>
          </a:p>
        </p:txBody>
      </p:sp>
      <p:grpSp>
        <p:nvGrpSpPr>
          <p:cNvPr id="106" name="Google Shape;106;p17"/>
          <p:cNvGrpSpPr/>
          <p:nvPr/>
        </p:nvGrpSpPr>
        <p:grpSpPr>
          <a:xfrm rot="-7230029">
            <a:off x="6083565" y="1796211"/>
            <a:ext cx="1516808" cy="960909"/>
            <a:chOff x="238125" y="1918825"/>
            <a:chExt cx="1042450" cy="660400"/>
          </a:xfrm>
        </p:grpSpPr>
        <p:sp>
          <p:nvSpPr>
            <p:cNvPr id="107" name="Google Shape;107;p17"/>
            <p:cNvSpPr/>
            <p:nvPr/>
          </p:nvSpPr>
          <p:spPr>
            <a:xfrm>
              <a:off x="238125" y="1918825"/>
              <a:ext cx="966975" cy="660400"/>
            </a:xfrm>
            <a:custGeom>
              <a:avLst/>
              <a:gdLst/>
              <a:ahLst/>
              <a:cxnLst/>
              <a:rect l="l" t="t" r="r" b="b"/>
              <a:pathLst>
                <a:path w="38679" h="26416" extrusionOk="0">
                  <a:moveTo>
                    <a:pt x="377" y="7642"/>
                  </a:moveTo>
                  <a:lnTo>
                    <a:pt x="377" y="7925"/>
                  </a:lnTo>
                  <a:lnTo>
                    <a:pt x="472" y="7642"/>
                  </a:lnTo>
                  <a:close/>
                  <a:moveTo>
                    <a:pt x="33584" y="19246"/>
                  </a:moveTo>
                  <a:lnTo>
                    <a:pt x="33396" y="19434"/>
                  </a:lnTo>
                  <a:lnTo>
                    <a:pt x="33396" y="19623"/>
                  </a:lnTo>
                  <a:lnTo>
                    <a:pt x="33584" y="19246"/>
                  </a:lnTo>
                  <a:close/>
                  <a:moveTo>
                    <a:pt x="24434" y="24151"/>
                  </a:moveTo>
                  <a:lnTo>
                    <a:pt x="24339" y="24245"/>
                  </a:lnTo>
                  <a:lnTo>
                    <a:pt x="24434" y="24340"/>
                  </a:lnTo>
                  <a:lnTo>
                    <a:pt x="24434" y="24245"/>
                  </a:lnTo>
                  <a:lnTo>
                    <a:pt x="24434" y="24151"/>
                  </a:lnTo>
                  <a:close/>
                  <a:moveTo>
                    <a:pt x="14717" y="24434"/>
                  </a:moveTo>
                  <a:lnTo>
                    <a:pt x="14764" y="24481"/>
                  </a:lnTo>
                  <a:lnTo>
                    <a:pt x="14764" y="24481"/>
                  </a:lnTo>
                  <a:lnTo>
                    <a:pt x="14811" y="24434"/>
                  </a:lnTo>
                  <a:close/>
                  <a:moveTo>
                    <a:pt x="2924" y="1"/>
                  </a:moveTo>
                  <a:lnTo>
                    <a:pt x="2641" y="95"/>
                  </a:lnTo>
                  <a:lnTo>
                    <a:pt x="2547" y="378"/>
                  </a:lnTo>
                  <a:lnTo>
                    <a:pt x="2547" y="189"/>
                  </a:lnTo>
                  <a:lnTo>
                    <a:pt x="2453" y="378"/>
                  </a:lnTo>
                  <a:lnTo>
                    <a:pt x="2358" y="567"/>
                  </a:lnTo>
                  <a:lnTo>
                    <a:pt x="2453" y="944"/>
                  </a:lnTo>
                  <a:lnTo>
                    <a:pt x="2358" y="850"/>
                  </a:lnTo>
                  <a:lnTo>
                    <a:pt x="2170" y="944"/>
                  </a:lnTo>
                  <a:lnTo>
                    <a:pt x="2358" y="944"/>
                  </a:lnTo>
                  <a:lnTo>
                    <a:pt x="2453" y="1133"/>
                  </a:lnTo>
                  <a:lnTo>
                    <a:pt x="2264" y="1227"/>
                  </a:lnTo>
                  <a:lnTo>
                    <a:pt x="2170" y="1227"/>
                  </a:lnTo>
                  <a:lnTo>
                    <a:pt x="2170" y="1604"/>
                  </a:lnTo>
                  <a:lnTo>
                    <a:pt x="2075" y="1887"/>
                  </a:lnTo>
                  <a:lnTo>
                    <a:pt x="1792" y="2453"/>
                  </a:lnTo>
                  <a:lnTo>
                    <a:pt x="1415" y="3019"/>
                  </a:lnTo>
                  <a:lnTo>
                    <a:pt x="1321" y="3397"/>
                  </a:lnTo>
                  <a:lnTo>
                    <a:pt x="1321" y="3680"/>
                  </a:lnTo>
                  <a:lnTo>
                    <a:pt x="1226" y="3774"/>
                  </a:lnTo>
                  <a:lnTo>
                    <a:pt x="1226" y="3963"/>
                  </a:lnTo>
                  <a:lnTo>
                    <a:pt x="1321" y="4529"/>
                  </a:lnTo>
                  <a:lnTo>
                    <a:pt x="1226" y="4529"/>
                  </a:lnTo>
                  <a:lnTo>
                    <a:pt x="1132" y="4435"/>
                  </a:lnTo>
                  <a:lnTo>
                    <a:pt x="1038" y="4340"/>
                  </a:lnTo>
                  <a:lnTo>
                    <a:pt x="943" y="4340"/>
                  </a:lnTo>
                  <a:lnTo>
                    <a:pt x="1038" y="4435"/>
                  </a:lnTo>
                  <a:lnTo>
                    <a:pt x="1132" y="4623"/>
                  </a:lnTo>
                  <a:lnTo>
                    <a:pt x="1038" y="4812"/>
                  </a:lnTo>
                  <a:lnTo>
                    <a:pt x="849" y="4906"/>
                  </a:lnTo>
                  <a:lnTo>
                    <a:pt x="943" y="4906"/>
                  </a:lnTo>
                  <a:lnTo>
                    <a:pt x="943" y="5001"/>
                  </a:lnTo>
                  <a:lnTo>
                    <a:pt x="943" y="5189"/>
                  </a:lnTo>
                  <a:lnTo>
                    <a:pt x="755" y="5284"/>
                  </a:lnTo>
                  <a:lnTo>
                    <a:pt x="566" y="5378"/>
                  </a:lnTo>
                  <a:lnTo>
                    <a:pt x="566" y="5472"/>
                  </a:lnTo>
                  <a:lnTo>
                    <a:pt x="755" y="5567"/>
                  </a:lnTo>
                  <a:lnTo>
                    <a:pt x="849" y="5661"/>
                  </a:lnTo>
                  <a:lnTo>
                    <a:pt x="755" y="5755"/>
                  </a:lnTo>
                  <a:lnTo>
                    <a:pt x="472" y="5755"/>
                  </a:lnTo>
                  <a:lnTo>
                    <a:pt x="566" y="6604"/>
                  </a:lnTo>
                  <a:lnTo>
                    <a:pt x="566" y="7076"/>
                  </a:lnTo>
                  <a:lnTo>
                    <a:pt x="566" y="7265"/>
                  </a:lnTo>
                  <a:lnTo>
                    <a:pt x="755" y="7265"/>
                  </a:lnTo>
                  <a:lnTo>
                    <a:pt x="849" y="7359"/>
                  </a:lnTo>
                  <a:lnTo>
                    <a:pt x="849" y="7453"/>
                  </a:lnTo>
                  <a:lnTo>
                    <a:pt x="755" y="7548"/>
                  </a:lnTo>
                  <a:lnTo>
                    <a:pt x="566" y="7453"/>
                  </a:lnTo>
                  <a:lnTo>
                    <a:pt x="566" y="7736"/>
                  </a:lnTo>
                  <a:lnTo>
                    <a:pt x="566" y="8114"/>
                  </a:lnTo>
                  <a:lnTo>
                    <a:pt x="472" y="8019"/>
                  </a:lnTo>
                  <a:lnTo>
                    <a:pt x="472" y="7925"/>
                  </a:lnTo>
                  <a:lnTo>
                    <a:pt x="472" y="7831"/>
                  </a:lnTo>
                  <a:lnTo>
                    <a:pt x="377" y="7925"/>
                  </a:lnTo>
                  <a:lnTo>
                    <a:pt x="377" y="8680"/>
                  </a:lnTo>
                  <a:lnTo>
                    <a:pt x="283" y="8868"/>
                  </a:lnTo>
                  <a:lnTo>
                    <a:pt x="189" y="8963"/>
                  </a:lnTo>
                  <a:lnTo>
                    <a:pt x="94" y="8963"/>
                  </a:lnTo>
                  <a:lnTo>
                    <a:pt x="0" y="9151"/>
                  </a:lnTo>
                  <a:lnTo>
                    <a:pt x="94" y="9340"/>
                  </a:lnTo>
                  <a:lnTo>
                    <a:pt x="189" y="9434"/>
                  </a:lnTo>
                  <a:lnTo>
                    <a:pt x="283" y="9623"/>
                  </a:lnTo>
                  <a:lnTo>
                    <a:pt x="283" y="9812"/>
                  </a:lnTo>
                  <a:lnTo>
                    <a:pt x="94" y="9717"/>
                  </a:lnTo>
                  <a:lnTo>
                    <a:pt x="94" y="9906"/>
                  </a:lnTo>
                  <a:lnTo>
                    <a:pt x="189" y="10000"/>
                  </a:lnTo>
                  <a:lnTo>
                    <a:pt x="283" y="10095"/>
                  </a:lnTo>
                  <a:lnTo>
                    <a:pt x="283" y="10378"/>
                  </a:lnTo>
                  <a:lnTo>
                    <a:pt x="94" y="10095"/>
                  </a:lnTo>
                  <a:lnTo>
                    <a:pt x="94" y="10283"/>
                  </a:lnTo>
                  <a:lnTo>
                    <a:pt x="94" y="10566"/>
                  </a:lnTo>
                  <a:lnTo>
                    <a:pt x="94" y="11510"/>
                  </a:lnTo>
                  <a:lnTo>
                    <a:pt x="189" y="12453"/>
                  </a:lnTo>
                  <a:lnTo>
                    <a:pt x="377" y="13208"/>
                  </a:lnTo>
                  <a:lnTo>
                    <a:pt x="566" y="13680"/>
                  </a:lnTo>
                  <a:lnTo>
                    <a:pt x="849" y="14340"/>
                  </a:lnTo>
                  <a:lnTo>
                    <a:pt x="1132" y="14906"/>
                  </a:lnTo>
                  <a:lnTo>
                    <a:pt x="1226" y="15189"/>
                  </a:lnTo>
                  <a:lnTo>
                    <a:pt x="1132" y="15378"/>
                  </a:lnTo>
                  <a:lnTo>
                    <a:pt x="1321" y="15944"/>
                  </a:lnTo>
                  <a:lnTo>
                    <a:pt x="1698" y="16510"/>
                  </a:lnTo>
                  <a:lnTo>
                    <a:pt x="2453" y="17736"/>
                  </a:lnTo>
                  <a:lnTo>
                    <a:pt x="3019" y="18491"/>
                  </a:lnTo>
                  <a:lnTo>
                    <a:pt x="3679" y="19057"/>
                  </a:lnTo>
                  <a:lnTo>
                    <a:pt x="3491" y="19246"/>
                  </a:lnTo>
                  <a:lnTo>
                    <a:pt x="3774" y="19434"/>
                  </a:lnTo>
                  <a:lnTo>
                    <a:pt x="3868" y="19434"/>
                  </a:lnTo>
                  <a:lnTo>
                    <a:pt x="4151" y="19623"/>
                  </a:lnTo>
                  <a:lnTo>
                    <a:pt x="4245" y="19906"/>
                  </a:lnTo>
                  <a:lnTo>
                    <a:pt x="4434" y="20189"/>
                  </a:lnTo>
                  <a:lnTo>
                    <a:pt x="4717" y="20378"/>
                  </a:lnTo>
                  <a:lnTo>
                    <a:pt x="4623" y="20472"/>
                  </a:lnTo>
                  <a:lnTo>
                    <a:pt x="4717" y="20472"/>
                  </a:lnTo>
                  <a:lnTo>
                    <a:pt x="4811" y="20566"/>
                  </a:lnTo>
                  <a:lnTo>
                    <a:pt x="5566" y="21321"/>
                  </a:lnTo>
                  <a:lnTo>
                    <a:pt x="5849" y="21604"/>
                  </a:lnTo>
                  <a:lnTo>
                    <a:pt x="6415" y="22076"/>
                  </a:lnTo>
                  <a:lnTo>
                    <a:pt x="6415" y="21887"/>
                  </a:lnTo>
                  <a:lnTo>
                    <a:pt x="6604" y="21793"/>
                  </a:lnTo>
                  <a:lnTo>
                    <a:pt x="6604" y="21793"/>
                  </a:lnTo>
                  <a:lnTo>
                    <a:pt x="6509" y="21981"/>
                  </a:lnTo>
                  <a:lnTo>
                    <a:pt x="6604" y="21887"/>
                  </a:lnTo>
                  <a:lnTo>
                    <a:pt x="6698" y="21887"/>
                  </a:lnTo>
                  <a:lnTo>
                    <a:pt x="6698" y="22076"/>
                  </a:lnTo>
                  <a:lnTo>
                    <a:pt x="6509" y="22076"/>
                  </a:lnTo>
                  <a:lnTo>
                    <a:pt x="7075" y="22547"/>
                  </a:lnTo>
                  <a:lnTo>
                    <a:pt x="7924" y="23113"/>
                  </a:lnTo>
                  <a:lnTo>
                    <a:pt x="8773" y="23585"/>
                  </a:lnTo>
                  <a:lnTo>
                    <a:pt x="9245" y="23679"/>
                  </a:lnTo>
                  <a:lnTo>
                    <a:pt x="9622" y="23679"/>
                  </a:lnTo>
                  <a:lnTo>
                    <a:pt x="9528" y="23868"/>
                  </a:lnTo>
                  <a:lnTo>
                    <a:pt x="9622" y="23962"/>
                  </a:lnTo>
                  <a:lnTo>
                    <a:pt x="10094" y="24151"/>
                  </a:lnTo>
                  <a:lnTo>
                    <a:pt x="10660" y="24151"/>
                  </a:lnTo>
                  <a:lnTo>
                    <a:pt x="11226" y="24340"/>
                  </a:lnTo>
                  <a:lnTo>
                    <a:pt x="11981" y="24811"/>
                  </a:lnTo>
                  <a:lnTo>
                    <a:pt x="13113" y="25377"/>
                  </a:lnTo>
                  <a:lnTo>
                    <a:pt x="13490" y="25377"/>
                  </a:lnTo>
                  <a:lnTo>
                    <a:pt x="13868" y="25472"/>
                  </a:lnTo>
                  <a:lnTo>
                    <a:pt x="14811" y="25660"/>
                  </a:lnTo>
                  <a:lnTo>
                    <a:pt x="16320" y="26226"/>
                  </a:lnTo>
                  <a:lnTo>
                    <a:pt x="16415" y="26132"/>
                  </a:lnTo>
                  <a:lnTo>
                    <a:pt x="16604" y="26038"/>
                  </a:lnTo>
                  <a:lnTo>
                    <a:pt x="17264" y="26132"/>
                  </a:lnTo>
                  <a:lnTo>
                    <a:pt x="18490" y="26321"/>
                  </a:lnTo>
                  <a:lnTo>
                    <a:pt x="19056" y="26415"/>
                  </a:lnTo>
                  <a:lnTo>
                    <a:pt x="19811" y="26415"/>
                  </a:lnTo>
                  <a:lnTo>
                    <a:pt x="19905" y="26226"/>
                  </a:lnTo>
                  <a:lnTo>
                    <a:pt x="20094" y="26132"/>
                  </a:lnTo>
                  <a:lnTo>
                    <a:pt x="20283" y="26132"/>
                  </a:lnTo>
                  <a:lnTo>
                    <a:pt x="20188" y="26321"/>
                  </a:lnTo>
                  <a:lnTo>
                    <a:pt x="20754" y="26226"/>
                  </a:lnTo>
                  <a:lnTo>
                    <a:pt x="21415" y="26132"/>
                  </a:lnTo>
                  <a:lnTo>
                    <a:pt x="21981" y="26038"/>
                  </a:lnTo>
                  <a:lnTo>
                    <a:pt x="22641" y="25849"/>
                  </a:lnTo>
                  <a:lnTo>
                    <a:pt x="22641" y="25943"/>
                  </a:lnTo>
                  <a:lnTo>
                    <a:pt x="23113" y="25943"/>
                  </a:lnTo>
                  <a:lnTo>
                    <a:pt x="23679" y="25849"/>
                  </a:lnTo>
                  <a:lnTo>
                    <a:pt x="24151" y="25566"/>
                  </a:lnTo>
                  <a:lnTo>
                    <a:pt x="24811" y="25283"/>
                  </a:lnTo>
                  <a:lnTo>
                    <a:pt x="25943" y="24906"/>
                  </a:lnTo>
                  <a:lnTo>
                    <a:pt x="26603" y="24717"/>
                  </a:lnTo>
                  <a:lnTo>
                    <a:pt x="27358" y="24340"/>
                  </a:lnTo>
                  <a:lnTo>
                    <a:pt x="28113" y="23962"/>
                  </a:lnTo>
                  <a:lnTo>
                    <a:pt x="28867" y="23396"/>
                  </a:lnTo>
                  <a:lnTo>
                    <a:pt x="28867" y="23491"/>
                  </a:lnTo>
                  <a:lnTo>
                    <a:pt x="28773" y="23585"/>
                  </a:lnTo>
                  <a:lnTo>
                    <a:pt x="28679" y="23679"/>
                  </a:lnTo>
                  <a:lnTo>
                    <a:pt x="28490" y="23868"/>
                  </a:lnTo>
                  <a:lnTo>
                    <a:pt x="28396" y="23868"/>
                  </a:lnTo>
                  <a:lnTo>
                    <a:pt x="28490" y="23962"/>
                  </a:lnTo>
                  <a:lnTo>
                    <a:pt x="29056" y="23302"/>
                  </a:lnTo>
                  <a:lnTo>
                    <a:pt x="29433" y="23113"/>
                  </a:lnTo>
                  <a:lnTo>
                    <a:pt x="29528" y="23113"/>
                  </a:lnTo>
                  <a:lnTo>
                    <a:pt x="29528" y="23208"/>
                  </a:lnTo>
                  <a:lnTo>
                    <a:pt x="30094" y="22736"/>
                  </a:lnTo>
                  <a:lnTo>
                    <a:pt x="30377" y="22547"/>
                  </a:lnTo>
                  <a:lnTo>
                    <a:pt x="30660" y="22264"/>
                  </a:lnTo>
                  <a:lnTo>
                    <a:pt x="30754" y="22264"/>
                  </a:lnTo>
                  <a:lnTo>
                    <a:pt x="30754" y="22170"/>
                  </a:lnTo>
                  <a:lnTo>
                    <a:pt x="30754" y="21981"/>
                  </a:lnTo>
                  <a:lnTo>
                    <a:pt x="30754" y="21793"/>
                  </a:lnTo>
                  <a:lnTo>
                    <a:pt x="31132" y="21793"/>
                  </a:lnTo>
                  <a:lnTo>
                    <a:pt x="31226" y="21981"/>
                  </a:lnTo>
                  <a:lnTo>
                    <a:pt x="31415" y="21604"/>
                  </a:lnTo>
                  <a:lnTo>
                    <a:pt x="31509" y="21510"/>
                  </a:lnTo>
                  <a:lnTo>
                    <a:pt x="31603" y="21510"/>
                  </a:lnTo>
                  <a:lnTo>
                    <a:pt x="31698" y="21227"/>
                  </a:lnTo>
                  <a:lnTo>
                    <a:pt x="31886" y="21038"/>
                  </a:lnTo>
                  <a:lnTo>
                    <a:pt x="32264" y="20566"/>
                  </a:lnTo>
                  <a:lnTo>
                    <a:pt x="33207" y="20000"/>
                  </a:lnTo>
                  <a:lnTo>
                    <a:pt x="33018" y="20000"/>
                  </a:lnTo>
                  <a:lnTo>
                    <a:pt x="33396" y="19434"/>
                  </a:lnTo>
                  <a:lnTo>
                    <a:pt x="33584" y="18963"/>
                  </a:lnTo>
                  <a:lnTo>
                    <a:pt x="33679" y="18679"/>
                  </a:lnTo>
                  <a:lnTo>
                    <a:pt x="33962" y="18491"/>
                  </a:lnTo>
                  <a:lnTo>
                    <a:pt x="34150" y="18679"/>
                  </a:lnTo>
                  <a:lnTo>
                    <a:pt x="34339" y="18019"/>
                  </a:lnTo>
                  <a:lnTo>
                    <a:pt x="34433" y="18113"/>
                  </a:lnTo>
                  <a:lnTo>
                    <a:pt x="34528" y="18019"/>
                  </a:lnTo>
                  <a:lnTo>
                    <a:pt x="34622" y="17736"/>
                  </a:lnTo>
                  <a:lnTo>
                    <a:pt x="34716" y="17642"/>
                  </a:lnTo>
                  <a:lnTo>
                    <a:pt x="34905" y="17359"/>
                  </a:lnTo>
                  <a:lnTo>
                    <a:pt x="35282" y="16887"/>
                  </a:lnTo>
                  <a:lnTo>
                    <a:pt x="35282" y="16981"/>
                  </a:lnTo>
                  <a:lnTo>
                    <a:pt x="35282" y="17076"/>
                  </a:lnTo>
                  <a:lnTo>
                    <a:pt x="35282" y="17170"/>
                  </a:lnTo>
                  <a:lnTo>
                    <a:pt x="35377" y="17170"/>
                  </a:lnTo>
                  <a:lnTo>
                    <a:pt x="35565" y="16510"/>
                  </a:lnTo>
                  <a:lnTo>
                    <a:pt x="35754" y="16132"/>
                  </a:lnTo>
                  <a:lnTo>
                    <a:pt x="35943" y="15755"/>
                  </a:lnTo>
                  <a:lnTo>
                    <a:pt x="36226" y="15189"/>
                  </a:lnTo>
                  <a:lnTo>
                    <a:pt x="36698" y="14340"/>
                  </a:lnTo>
                  <a:lnTo>
                    <a:pt x="37075" y="13114"/>
                  </a:lnTo>
                  <a:lnTo>
                    <a:pt x="37358" y="12359"/>
                  </a:lnTo>
                  <a:lnTo>
                    <a:pt x="37452" y="12170"/>
                  </a:lnTo>
                  <a:lnTo>
                    <a:pt x="37641" y="11887"/>
                  </a:lnTo>
                  <a:lnTo>
                    <a:pt x="37641" y="11982"/>
                  </a:lnTo>
                  <a:lnTo>
                    <a:pt x="37641" y="12076"/>
                  </a:lnTo>
                  <a:lnTo>
                    <a:pt x="37735" y="11604"/>
                  </a:lnTo>
                  <a:lnTo>
                    <a:pt x="37547" y="11699"/>
                  </a:lnTo>
                  <a:lnTo>
                    <a:pt x="37452" y="11416"/>
                  </a:lnTo>
                  <a:lnTo>
                    <a:pt x="37547" y="11416"/>
                  </a:lnTo>
                  <a:lnTo>
                    <a:pt x="37641" y="11321"/>
                  </a:lnTo>
                  <a:lnTo>
                    <a:pt x="37735" y="11321"/>
                  </a:lnTo>
                  <a:lnTo>
                    <a:pt x="37735" y="11227"/>
                  </a:lnTo>
                  <a:lnTo>
                    <a:pt x="37641" y="10944"/>
                  </a:lnTo>
                  <a:lnTo>
                    <a:pt x="37735" y="10472"/>
                  </a:lnTo>
                  <a:lnTo>
                    <a:pt x="37924" y="10661"/>
                  </a:lnTo>
                  <a:lnTo>
                    <a:pt x="37830" y="10378"/>
                  </a:lnTo>
                  <a:lnTo>
                    <a:pt x="37924" y="10095"/>
                  </a:lnTo>
                  <a:lnTo>
                    <a:pt x="37924" y="10283"/>
                  </a:lnTo>
                  <a:lnTo>
                    <a:pt x="38018" y="10283"/>
                  </a:lnTo>
                  <a:lnTo>
                    <a:pt x="38207" y="9906"/>
                  </a:lnTo>
                  <a:lnTo>
                    <a:pt x="38301" y="9812"/>
                  </a:lnTo>
                  <a:lnTo>
                    <a:pt x="38113" y="9623"/>
                  </a:lnTo>
                  <a:lnTo>
                    <a:pt x="38113" y="9434"/>
                  </a:lnTo>
                  <a:lnTo>
                    <a:pt x="38113" y="9246"/>
                  </a:lnTo>
                  <a:lnTo>
                    <a:pt x="38018" y="8963"/>
                  </a:lnTo>
                  <a:lnTo>
                    <a:pt x="38207" y="9151"/>
                  </a:lnTo>
                  <a:lnTo>
                    <a:pt x="38301" y="9057"/>
                  </a:lnTo>
                  <a:lnTo>
                    <a:pt x="38490" y="8680"/>
                  </a:lnTo>
                  <a:lnTo>
                    <a:pt x="38679" y="8302"/>
                  </a:lnTo>
                  <a:lnTo>
                    <a:pt x="38490" y="8302"/>
                  </a:lnTo>
                  <a:lnTo>
                    <a:pt x="38490" y="8114"/>
                  </a:lnTo>
                  <a:lnTo>
                    <a:pt x="38490" y="7831"/>
                  </a:lnTo>
                  <a:lnTo>
                    <a:pt x="38584" y="7642"/>
                  </a:lnTo>
                  <a:lnTo>
                    <a:pt x="38584" y="7359"/>
                  </a:lnTo>
                  <a:lnTo>
                    <a:pt x="38396" y="6793"/>
                  </a:lnTo>
                  <a:lnTo>
                    <a:pt x="38207" y="6321"/>
                  </a:lnTo>
                  <a:lnTo>
                    <a:pt x="38301" y="6321"/>
                  </a:lnTo>
                  <a:lnTo>
                    <a:pt x="38396" y="6416"/>
                  </a:lnTo>
                  <a:lnTo>
                    <a:pt x="38396" y="6133"/>
                  </a:lnTo>
                  <a:lnTo>
                    <a:pt x="38490" y="5850"/>
                  </a:lnTo>
                  <a:lnTo>
                    <a:pt x="38490" y="5567"/>
                  </a:lnTo>
                  <a:lnTo>
                    <a:pt x="38584" y="5567"/>
                  </a:lnTo>
                  <a:lnTo>
                    <a:pt x="38679" y="5661"/>
                  </a:lnTo>
                  <a:lnTo>
                    <a:pt x="38490" y="5189"/>
                  </a:lnTo>
                  <a:lnTo>
                    <a:pt x="38679" y="5284"/>
                  </a:lnTo>
                  <a:lnTo>
                    <a:pt x="38584" y="5001"/>
                  </a:lnTo>
                  <a:lnTo>
                    <a:pt x="38490" y="5095"/>
                  </a:lnTo>
                  <a:lnTo>
                    <a:pt x="38396" y="5095"/>
                  </a:lnTo>
                  <a:lnTo>
                    <a:pt x="38396" y="5001"/>
                  </a:lnTo>
                  <a:lnTo>
                    <a:pt x="38301" y="5095"/>
                  </a:lnTo>
                  <a:lnTo>
                    <a:pt x="38207" y="5189"/>
                  </a:lnTo>
                  <a:lnTo>
                    <a:pt x="38301" y="5378"/>
                  </a:lnTo>
                  <a:lnTo>
                    <a:pt x="38396" y="5755"/>
                  </a:lnTo>
                  <a:lnTo>
                    <a:pt x="38396" y="5755"/>
                  </a:lnTo>
                  <a:lnTo>
                    <a:pt x="38207" y="5661"/>
                  </a:lnTo>
                  <a:lnTo>
                    <a:pt x="38396" y="5944"/>
                  </a:lnTo>
                  <a:lnTo>
                    <a:pt x="38207" y="6038"/>
                  </a:lnTo>
                  <a:lnTo>
                    <a:pt x="38113" y="5944"/>
                  </a:lnTo>
                  <a:lnTo>
                    <a:pt x="38113" y="6038"/>
                  </a:lnTo>
                  <a:lnTo>
                    <a:pt x="38113" y="6133"/>
                  </a:lnTo>
                  <a:lnTo>
                    <a:pt x="38113" y="6416"/>
                  </a:lnTo>
                  <a:lnTo>
                    <a:pt x="38018" y="6416"/>
                  </a:lnTo>
                  <a:lnTo>
                    <a:pt x="38018" y="6887"/>
                  </a:lnTo>
                  <a:lnTo>
                    <a:pt x="38018" y="7076"/>
                  </a:lnTo>
                  <a:lnTo>
                    <a:pt x="38113" y="7170"/>
                  </a:lnTo>
                  <a:lnTo>
                    <a:pt x="38207" y="7170"/>
                  </a:lnTo>
                  <a:lnTo>
                    <a:pt x="38301" y="7359"/>
                  </a:lnTo>
                  <a:lnTo>
                    <a:pt x="37830" y="7548"/>
                  </a:lnTo>
                  <a:lnTo>
                    <a:pt x="38018" y="7642"/>
                  </a:lnTo>
                  <a:lnTo>
                    <a:pt x="38113" y="8019"/>
                  </a:lnTo>
                  <a:lnTo>
                    <a:pt x="38113" y="8302"/>
                  </a:lnTo>
                  <a:lnTo>
                    <a:pt x="38018" y="8397"/>
                  </a:lnTo>
                  <a:lnTo>
                    <a:pt x="37830" y="8397"/>
                  </a:lnTo>
                  <a:lnTo>
                    <a:pt x="37924" y="8585"/>
                  </a:lnTo>
                  <a:lnTo>
                    <a:pt x="38018" y="8774"/>
                  </a:lnTo>
                  <a:lnTo>
                    <a:pt x="37924" y="8963"/>
                  </a:lnTo>
                  <a:lnTo>
                    <a:pt x="37830" y="8774"/>
                  </a:lnTo>
                  <a:lnTo>
                    <a:pt x="37641" y="8868"/>
                  </a:lnTo>
                  <a:lnTo>
                    <a:pt x="37735" y="8963"/>
                  </a:lnTo>
                  <a:lnTo>
                    <a:pt x="37735" y="9246"/>
                  </a:lnTo>
                  <a:lnTo>
                    <a:pt x="37641" y="9812"/>
                  </a:lnTo>
                  <a:lnTo>
                    <a:pt x="37358" y="10378"/>
                  </a:lnTo>
                  <a:lnTo>
                    <a:pt x="37169" y="10755"/>
                  </a:lnTo>
                  <a:lnTo>
                    <a:pt x="37358" y="11038"/>
                  </a:lnTo>
                  <a:lnTo>
                    <a:pt x="37264" y="11321"/>
                  </a:lnTo>
                  <a:lnTo>
                    <a:pt x="37075" y="11227"/>
                  </a:lnTo>
                  <a:lnTo>
                    <a:pt x="37075" y="11321"/>
                  </a:lnTo>
                  <a:lnTo>
                    <a:pt x="37075" y="11604"/>
                  </a:lnTo>
                  <a:lnTo>
                    <a:pt x="36981" y="11510"/>
                  </a:lnTo>
                  <a:lnTo>
                    <a:pt x="36886" y="11887"/>
                  </a:lnTo>
                  <a:lnTo>
                    <a:pt x="36792" y="12265"/>
                  </a:lnTo>
                  <a:lnTo>
                    <a:pt x="36886" y="12359"/>
                  </a:lnTo>
                  <a:lnTo>
                    <a:pt x="37169" y="12359"/>
                  </a:lnTo>
                  <a:lnTo>
                    <a:pt x="37264" y="12548"/>
                  </a:lnTo>
                  <a:lnTo>
                    <a:pt x="37075" y="12453"/>
                  </a:lnTo>
                  <a:lnTo>
                    <a:pt x="36981" y="12548"/>
                  </a:lnTo>
                  <a:lnTo>
                    <a:pt x="36886" y="12359"/>
                  </a:lnTo>
                  <a:lnTo>
                    <a:pt x="36981" y="12642"/>
                  </a:lnTo>
                  <a:lnTo>
                    <a:pt x="36981" y="12642"/>
                  </a:lnTo>
                  <a:lnTo>
                    <a:pt x="36886" y="12548"/>
                  </a:lnTo>
                  <a:lnTo>
                    <a:pt x="36792" y="12453"/>
                  </a:lnTo>
                  <a:lnTo>
                    <a:pt x="36414" y="13114"/>
                  </a:lnTo>
                  <a:lnTo>
                    <a:pt x="36320" y="13491"/>
                  </a:lnTo>
                  <a:lnTo>
                    <a:pt x="36320" y="13868"/>
                  </a:lnTo>
                  <a:lnTo>
                    <a:pt x="35754" y="15095"/>
                  </a:lnTo>
                  <a:lnTo>
                    <a:pt x="35377" y="15755"/>
                  </a:lnTo>
                  <a:lnTo>
                    <a:pt x="34999" y="16227"/>
                  </a:lnTo>
                  <a:lnTo>
                    <a:pt x="34999" y="16038"/>
                  </a:lnTo>
                  <a:lnTo>
                    <a:pt x="34716" y="16321"/>
                  </a:lnTo>
                  <a:lnTo>
                    <a:pt x="34528" y="16698"/>
                  </a:lnTo>
                  <a:lnTo>
                    <a:pt x="34528" y="16698"/>
                  </a:lnTo>
                  <a:lnTo>
                    <a:pt x="34716" y="16604"/>
                  </a:lnTo>
                  <a:lnTo>
                    <a:pt x="34150" y="17170"/>
                  </a:lnTo>
                  <a:lnTo>
                    <a:pt x="33584" y="17736"/>
                  </a:lnTo>
                  <a:lnTo>
                    <a:pt x="33679" y="17830"/>
                  </a:lnTo>
                  <a:lnTo>
                    <a:pt x="33773" y="17736"/>
                  </a:lnTo>
                  <a:lnTo>
                    <a:pt x="33867" y="17736"/>
                  </a:lnTo>
                  <a:lnTo>
                    <a:pt x="33867" y="17830"/>
                  </a:lnTo>
                  <a:lnTo>
                    <a:pt x="33679" y="17925"/>
                  </a:lnTo>
                  <a:lnTo>
                    <a:pt x="33490" y="18019"/>
                  </a:lnTo>
                  <a:lnTo>
                    <a:pt x="33396" y="18113"/>
                  </a:lnTo>
                  <a:lnTo>
                    <a:pt x="33207" y="18208"/>
                  </a:lnTo>
                  <a:lnTo>
                    <a:pt x="33113" y="18585"/>
                  </a:lnTo>
                  <a:lnTo>
                    <a:pt x="33207" y="18679"/>
                  </a:lnTo>
                  <a:lnTo>
                    <a:pt x="33207" y="18774"/>
                  </a:lnTo>
                  <a:lnTo>
                    <a:pt x="33018" y="18963"/>
                  </a:lnTo>
                  <a:lnTo>
                    <a:pt x="32924" y="18963"/>
                  </a:lnTo>
                  <a:lnTo>
                    <a:pt x="32924" y="18868"/>
                  </a:lnTo>
                  <a:lnTo>
                    <a:pt x="32924" y="18679"/>
                  </a:lnTo>
                  <a:lnTo>
                    <a:pt x="32735" y="18868"/>
                  </a:lnTo>
                  <a:lnTo>
                    <a:pt x="32641" y="18963"/>
                  </a:lnTo>
                  <a:lnTo>
                    <a:pt x="32547" y="18963"/>
                  </a:lnTo>
                  <a:lnTo>
                    <a:pt x="32547" y="19057"/>
                  </a:lnTo>
                  <a:lnTo>
                    <a:pt x="32735" y="18963"/>
                  </a:lnTo>
                  <a:lnTo>
                    <a:pt x="32735" y="18963"/>
                  </a:lnTo>
                  <a:lnTo>
                    <a:pt x="32075" y="19717"/>
                  </a:lnTo>
                  <a:lnTo>
                    <a:pt x="31698" y="20000"/>
                  </a:lnTo>
                  <a:lnTo>
                    <a:pt x="31603" y="20000"/>
                  </a:lnTo>
                  <a:lnTo>
                    <a:pt x="31603" y="19906"/>
                  </a:lnTo>
                  <a:lnTo>
                    <a:pt x="31320" y="20095"/>
                  </a:lnTo>
                  <a:lnTo>
                    <a:pt x="31037" y="20283"/>
                  </a:lnTo>
                  <a:lnTo>
                    <a:pt x="31132" y="20095"/>
                  </a:lnTo>
                  <a:lnTo>
                    <a:pt x="30943" y="20283"/>
                  </a:lnTo>
                  <a:lnTo>
                    <a:pt x="31132" y="20378"/>
                  </a:lnTo>
                  <a:lnTo>
                    <a:pt x="31037" y="20661"/>
                  </a:lnTo>
                  <a:lnTo>
                    <a:pt x="30849" y="20849"/>
                  </a:lnTo>
                  <a:lnTo>
                    <a:pt x="30754" y="20944"/>
                  </a:lnTo>
                  <a:lnTo>
                    <a:pt x="30660" y="20849"/>
                  </a:lnTo>
                  <a:lnTo>
                    <a:pt x="30849" y="20755"/>
                  </a:lnTo>
                  <a:lnTo>
                    <a:pt x="30754" y="20755"/>
                  </a:lnTo>
                  <a:lnTo>
                    <a:pt x="30754" y="20661"/>
                  </a:lnTo>
                  <a:lnTo>
                    <a:pt x="30754" y="20566"/>
                  </a:lnTo>
                  <a:lnTo>
                    <a:pt x="30660" y="20661"/>
                  </a:lnTo>
                  <a:lnTo>
                    <a:pt x="30471" y="20849"/>
                  </a:lnTo>
                  <a:lnTo>
                    <a:pt x="30094" y="21038"/>
                  </a:lnTo>
                  <a:lnTo>
                    <a:pt x="30188" y="21038"/>
                  </a:lnTo>
                  <a:lnTo>
                    <a:pt x="30188" y="21227"/>
                  </a:lnTo>
                  <a:lnTo>
                    <a:pt x="29905" y="21604"/>
                  </a:lnTo>
                  <a:lnTo>
                    <a:pt x="30188" y="21415"/>
                  </a:lnTo>
                  <a:lnTo>
                    <a:pt x="29905" y="21793"/>
                  </a:lnTo>
                  <a:lnTo>
                    <a:pt x="29905" y="21698"/>
                  </a:lnTo>
                  <a:lnTo>
                    <a:pt x="29811" y="21793"/>
                  </a:lnTo>
                  <a:lnTo>
                    <a:pt x="29716" y="21887"/>
                  </a:lnTo>
                  <a:lnTo>
                    <a:pt x="29339" y="21981"/>
                  </a:lnTo>
                  <a:lnTo>
                    <a:pt x="28867" y="21981"/>
                  </a:lnTo>
                  <a:lnTo>
                    <a:pt x="28773" y="22076"/>
                  </a:lnTo>
                  <a:lnTo>
                    <a:pt x="28584" y="22170"/>
                  </a:lnTo>
                  <a:lnTo>
                    <a:pt x="28679" y="22264"/>
                  </a:lnTo>
                  <a:lnTo>
                    <a:pt x="28679" y="22453"/>
                  </a:lnTo>
                  <a:lnTo>
                    <a:pt x="28962" y="22076"/>
                  </a:lnTo>
                  <a:lnTo>
                    <a:pt x="28867" y="22453"/>
                  </a:lnTo>
                  <a:lnTo>
                    <a:pt x="29150" y="22264"/>
                  </a:lnTo>
                  <a:lnTo>
                    <a:pt x="29150" y="22359"/>
                  </a:lnTo>
                  <a:lnTo>
                    <a:pt x="28679" y="22642"/>
                  </a:lnTo>
                  <a:lnTo>
                    <a:pt x="28490" y="22547"/>
                  </a:lnTo>
                  <a:lnTo>
                    <a:pt x="28396" y="22453"/>
                  </a:lnTo>
                  <a:lnTo>
                    <a:pt x="28301" y="22453"/>
                  </a:lnTo>
                  <a:lnTo>
                    <a:pt x="28207" y="22547"/>
                  </a:lnTo>
                  <a:lnTo>
                    <a:pt x="27924" y="22736"/>
                  </a:lnTo>
                  <a:lnTo>
                    <a:pt x="27641" y="22925"/>
                  </a:lnTo>
                  <a:lnTo>
                    <a:pt x="27735" y="22925"/>
                  </a:lnTo>
                  <a:lnTo>
                    <a:pt x="26886" y="23491"/>
                  </a:lnTo>
                  <a:lnTo>
                    <a:pt x="26132" y="23962"/>
                  </a:lnTo>
                  <a:lnTo>
                    <a:pt x="26132" y="23774"/>
                  </a:lnTo>
                  <a:lnTo>
                    <a:pt x="26226" y="23585"/>
                  </a:lnTo>
                  <a:lnTo>
                    <a:pt x="25754" y="23868"/>
                  </a:lnTo>
                  <a:lnTo>
                    <a:pt x="25471" y="24151"/>
                  </a:lnTo>
                  <a:lnTo>
                    <a:pt x="25377" y="24245"/>
                  </a:lnTo>
                  <a:lnTo>
                    <a:pt x="25471" y="24340"/>
                  </a:lnTo>
                  <a:lnTo>
                    <a:pt x="25188" y="24245"/>
                  </a:lnTo>
                  <a:lnTo>
                    <a:pt x="24905" y="24245"/>
                  </a:lnTo>
                  <a:lnTo>
                    <a:pt x="24434" y="24340"/>
                  </a:lnTo>
                  <a:lnTo>
                    <a:pt x="23585" y="24811"/>
                  </a:lnTo>
                  <a:lnTo>
                    <a:pt x="23207" y="24906"/>
                  </a:lnTo>
                  <a:lnTo>
                    <a:pt x="22924" y="25000"/>
                  </a:lnTo>
                  <a:lnTo>
                    <a:pt x="22830" y="24906"/>
                  </a:lnTo>
                  <a:lnTo>
                    <a:pt x="22924" y="24811"/>
                  </a:lnTo>
                  <a:lnTo>
                    <a:pt x="22830" y="24717"/>
                  </a:lnTo>
                  <a:lnTo>
                    <a:pt x="21886" y="24717"/>
                  </a:lnTo>
                  <a:lnTo>
                    <a:pt x="21509" y="24906"/>
                  </a:lnTo>
                  <a:lnTo>
                    <a:pt x="21037" y="25189"/>
                  </a:lnTo>
                  <a:lnTo>
                    <a:pt x="20660" y="25283"/>
                  </a:lnTo>
                  <a:lnTo>
                    <a:pt x="20754" y="25189"/>
                  </a:lnTo>
                  <a:lnTo>
                    <a:pt x="20754" y="25094"/>
                  </a:lnTo>
                  <a:lnTo>
                    <a:pt x="20471" y="25283"/>
                  </a:lnTo>
                  <a:lnTo>
                    <a:pt x="20377" y="25377"/>
                  </a:lnTo>
                  <a:lnTo>
                    <a:pt x="20188" y="25094"/>
                  </a:lnTo>
                  <a:lnTo>
                    <a:pt x="20471" y="25094"/>
                  </a:lnTo>
                  <a:lnTo>
                    <a:pt x="20094" y="25000"/>
                  </a:lnTo>
                  <a:lnTo>
                    <a:pt x="19339" y="25094"/>
                  </a:lnTo>
                  <a:lnTo>
                    <a:pt x="18019" y="25377"/>
                  </a:lnTo>
                  <a:lnTo>
                    <a:pt x="18019" y="25377"/>
                  </a:lnTo>
                  <a:lnTo>
                    <a:pt x="18679" y="25000"/>
                  </a:lnTo>
                  <a:lnTo>
                    <a:pt x="18396" y="25000"/>
                  </a:lnTo>
                  <a:lnTo>
                    <a:pt x="18113" y="25094"/>
                  </a:lnTo>
                  <a:lnTo>
                    <a:pt x="17830" y="25094"/>
                  </a:lnTo>
                  <a:lnTo>
                    <a:pt x="17075" y="25000"/>
                  </a:lnTo>
                  <a:lnTo>
                    <a:pt x="15943" y="24717"/>
                  </a:lnTo>
                  <a:lnTo>
                    <a:pt x="15094" y="24623"/>
                  </a:lnTo>
                  <a:lnTo>
                    <a:pt x="14811" y="24528"/>
                  </a:lnTo>
                  <a:lnTo>
                    <a:pt x="14764" y="24481"/>
                  </a:lnTo>
                  <a:lnTo>
                    <a:pt x="14764" y="24481"/>
                  </a:lnTo>
                  <a:lnTo>
                    <a:pt x="14717" y="24528"/>
                  </a:lnTo>
                  <a:lnTo>
                    <a:pt x="14339" y="24340"/>
                  </a:lnTo>
                  <a:lnTo>
                    <a:pt x="13868" y="24057"/>
                  </a:lnTo>
                  <a:lnTo>
                    <a:pt x="13868" y="24057"/>
                  </a:lnTo>
                  <a:lnTo>
                    <a:pt x="14056" y="24245"/>
                  </a:lnTo>
                  <a:lnTo>
                    <a:pt x="13868" y="24245"/>
                  </a:lnTo>
                  <a:lnTo>
                    <a:pt x="13679" y="24151"/>
                  </a:lnTo>
                  <a:lnTo>
                    <a:pt x="13585" y="23962"/>
                  </a:lnTo>
                  <a:lnTo>
                    <a:pt x="13396" y="23962"/>
                  </a:lnTo>
                  <a:lnTo>
                    <a:pt x="13490" y="23868"/>
                  </a:lnTo>
                  <a:lnTo>
                    <a:pt x="12924" y="23868"/>
                  </a:lnTo>
                  <a:lnTo>
                    <a:pt x="12170" y="23679"/>
                  </a:lnTo>
                  <a:lnTo>
                    <a:pt x="11509" y="23491"/>
                  </a:lnTo>
                  <a:lnTo>
                    <a:pt x="11226" y="23302"/>
                  </a:lnTo>
                  <a:lnTo>
                    <a:pt x="11132" y="23113"/>
                  </a:lnTo>
                  <a:lnTo>
                    <a:pt x="10755" y="23113"/>
                  </a:lnTo>
                  <a:lnTo>
                    <a:pt x="10472" y="22925"/>
                  </a:lnTo>
                  <a:lnTo>
                    <a:pt x="10566" y="22925"/>
                  </a:lnTo>
                  <a:lnTo>
                    <a:pt x="10094" y="22736"/>
                  </a:lnTo>
                  <a:lnTo>
                    <a:pt x="9717" y="22642"/>
                  </a:lnTo>
                  <a:lnTo>
                    <a:pt x="9339" y="22642"/>
                  </a:lnTo>
                  <a:lnTo>
                    <a:pt x="9339" y="22453"/>
                  </a:lnTo>
                  <a:lnTo>
                    <a:pt x="9339" y="22264"/>
                  </a:lnTo>
                  <a:lnTo>
                    <a:pt x="9056" y="21981"/>
                  </a:lnTo>
                  <a:lnTo>
                    <a:pt x="7924" y="21321"/>
                  </a:lnTo>
                  <a:lnTo>
                    <a:pt x="7453" y="21038"/>
                  </a:lnTo>
                  <a:lnTo>
                    <a:pt x="6887" y="20566"/>
                  </a:lnTo>
                  <a:lnTo>
                    <a:pt x="6132" y="19906"/>
                  </a:lnTo>
                  <a:lnTo>
                    <a:pt x="5755" y="19717"/>
                  </a:lnTo>
                  <a:lnTo>
                    <a:pt x="5660" y="19623"/>
                  </a:lnTo>
                  <a:lnTo>
                    <a:pt x="5472" y="19623"/>
                  </a:lnTo>
                  <a:lnTo>
                    <a:pt x="5283" y="19246"/>
                  </a:lnTo>
                  <a:lnTo>
                    <a:pt x="4906" y="18774"/>
                  </a:lnTo>
                  <a:lnTo>
                    <a:pt x="4528" y="18302"/>
                  </a:lnTo>
                  <a:lnTo>
                    <a:pt x="4151" y="18019"/>
                  </a:lnTo>
                  <a:lnTo>
                    <a:pt x="4151" y="17736"/>
                  </a:lnTo>
                  <a:lnTo>
                    <a:pt x="4057" y="17547"/>
                  </a:lnTo>
                  <a:lnTo>
                    <a:pt x="3679" y="17076"/>
                  </a:lnTo>
                  <a:lnTo>
                    <a:pt x="3868" y="17076"/>
                  </a:lnTo>
                  <a:lnTo>
                    <a:pt x="3113" y="16887"/>
                  </a:lnTo>
                  <a:lnTo>
                    <a:pt x="3207" y="16604"/>
                  </a:lnTo>
                  <a:lnTo>
                    <a:pt x="3113" y="16227"/>
                  </a:lnTo>
                  <a:lnTo>
                    <a:pt x="2924" y="15849"/>
                  </a:lnTo>
                  <a:lnTo>
                    <a:pt x="2641" y="15661"/>
                  </a:lnTo>
                  <a:lnTo>
                    <a:pt x="2736" y="15566"/>
                  </a:lnTo>
                  <a:lnTo>
                    <a:pt x="2641" y="15472"/>
                  </a:lnTo>
                  <a:lnTo>
                    <a:pt x="2453" y="15095"/>
                  </a:lnTo>
                  <a:lnTo>
                    <a:pt x="1981" y="14529"/>
                  </a:lnTo>
                  <a:lnTo>
                    <a:pt x="2170" y="14434"/>
                  </a:lnTo>
                  <a:lnTo>
                    <a:pt x="1981" y="14340"/>
                  </a:lnTo>
                  <a:lnTo>
                    <a:pt x="1887" y="14246"/>
                  </a:lnTo>
                  <a:lnTo>
                    <a:pt x="1792" y="14151"/>
                  </a:lnTo>
                  <a:lnTo>
                    <a:pt x="1604" y="13680"/>
                  </a:lnTo>
                  <a:lnTo>
                    <a:pt x="1698" y="13774"/>
                  </a:lnTo>
                  <a:lnTo>
                    <a:pt x="1698" y="13774"/>
                  </a:lnTo>
                  <a:lnTo>
                    <a:pt x="1509" y="13302"/>
                  </a:lnTo>
                  <a:lnTo>
                    <a:pt x="1321" y="12831"/>
                  </a:lnTo>
                  <a:lnTo>
                    <a:pt x="1226" y="12453"/>
                  </a:lnTo>
                  <a:lnTo>
                    <a:pt x="1226" y="12170"/>
                  </a:lnTo>
                  <a:lnTo>
                    <a:pt x="1321" y="11982"/>
                  </a:lnTo>
                  <a:lnTo>
                    <a:pt x="1415" y="12453"/>
                  </a:lnTo>
                  <a:lnTo>
                    <a:pt x="1509" y="12359"/>
                  </a:lnTo>
                  <a:lnTo>
                    <a:pt x="1792" y="12359"/>
                  </a:lnTo>
                  <a:lnTo>
                    <a:pt x="1604" y="12170"/>
                  </a:lnTo>
                  <a:lnTo>
                    <a:pt x="1604" y="11887"/>
                  </a:lnTo>
                  <a:lnTo>
                    <a:pt x="1509" y="11227"/>
                  </a:lnTo>
                  <a:lnTo>
                    <a:pt x="1415" y="11132"/>
                  </a:lnTo>
                  <a:lnTo>
                    <a:pt x="1415" y="10944"/>
                  </a:lnTo>
                  <a:lnTo>
                    <a:pt x="1321" y="10849"/>
                  </a:lnTo>
                  <a:lnTo>
                    <a:pt x="1226" y="10849"/>
                  </a:lnTo>
                  <a:lnTo>
                    <a:pt x="1226" y="11038"/>
                  </a:lnTo>
                  <a:lnTo>
                    <a:pt x="1321" y="11321"/>
                  </a:lnTo>
                  <a:lnTo>
                    <a:pt x="1132" y="11227"/>
                  </a:lnTo>
                  <a:lnTo>
                    <a:pt x="1132" y="11132"/>
                  </a:lnTo>
                  <a:lnTo>
                    <a:pt x="1132" y="11038"/>
                  </a:lnTo>
                  <a:lnTo>
                    <a:pt x="943" y="10849"/>
                  </a:lnTo>
                  <a:lnTo>
                    <a:pt x="1038" y="10661"/>
                  </a:lnTo>
                  <a:lnTo>
                    <a:pt x="1132" y="10378"/>
                  </a:lnTo>
                  <a:lnTo>
                    <a:pt x="1226" y="9812"/>
                  </a:lnTo>
                  <a:lnTo>
                    <a:pt x="1132" y="9340"/>
                  </a:lnTo>
                  <a:lnTo>
                    <a:pt x="1132" y="9151"/>
                  </a:lnTo>
                  <a:lnTo>
                    <a:pt x="1226" y="9057"/>
                  </a:lnTo>
                  <a:lnTo>
                    <a:pt x="1226" y="8491"/>
                  </a:lnTo>
                  <a:lnTo>
                    <a:pt x="1321" y="7831"/>
                  </a:lnTo>
                  <a:lnTo>
                    <a:pt x="1604" y="6416"/>
                  </a:lnTo>
                  <a:lnTo>
                    <a:pt x="1981" y="4906"/>
                  </a:lnTo>
                  <a:lnTo>
                    <a:pt x="2453" y="3302"/>
                  </a:lnTo>
                  <a:lnTo>
                    <a:pt x="2736" y="2359"/>
                  </a:lnTo>
                  <a:lnTo>
                    <a:pt x="2924" y="1887"/>
                  </a:lnTo>
                  <a:lnTo>
                    <a:pt x="3019" y="1416"/>
                  </a:lnTo>
                  <a:lnTo>
                    <a:pt x="3302" y="1133"/>
                  </a:lnTo>
                  <a:lnTo>
                    <a:pt x="3491" y="755"/>
                  </a:lnTo>
                  <a:lnTo>
                    <a:pt x="3585" y="567"/>
                  </a:lnTo>
                  <a:lnTo>
                    <a:pt x="3585" y="472"/>
                  </a:lnTo>
                  <a:lnTo>
                    <a:pt x="3491" y="378"/>
                  </a:lnTo>
                  <a:lnTo>
                    <a:pt x="3302" y="284"/>
                  </a:lnTo>
                  <a:lnTo>
                    <a:pt x="3207" y="95"/>
                  </a:lnTo>
                  <a:lnTo>
                    <a:pt x="31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7"/>
            <p:cNvSpPr/>
            <p:nvPr/>
          </p:nvSpPr>
          <p:spPr>
            <a:xfrm>
              <a:off x="1091875" y="1951850"/>
              <a:ext cx="188700" cy="136800"/>
            </a:xfrm>
            <a:custGeom>
              <a:avLst/>
              <a:gdLst/>
              <a:ahLst/>
              <a:cxnLst/>
              <a:rect l="l" t="t" r="r" b="b"/>
              <a:pathLst>
                <a:path w="7548" h="5472" extrusionOk="0">
                  <a:moveTo>
                    <a:pt x="5000" y="0"/>
                  </a:moveTo>
                  <a:lnTo>
                    <a:pt x="4812" y="95"/>
                  </a:lnTo>
                  <a:lnTo>
                    <a:pt x="4717" y="95"/>
                  </a:lnTo>
                  <a:lnTo>
                    <a:pt x="4340" y="472"/>
                  </a:lnTo>
                  <a:lnTo>
                    <a:pt x="4057" y="566"/>
                  </a:lnTo>
                  <a:lnTo>
                    <a:pt x="3774" y="566"/>
                  </a:lnTo>
                  <a:lnTo>
                    <a:pt x="3397" y="378"/>
                  </a:lnTo>
                  <a:lnTo>
                    <a:pt x="3208" y="944"/>
                  </a:lnTo>
                  <a:lnTo>
                    <a:pt x="2548" y="1887"/>
                  </a:lnTo>
                  <a:lnTo>
                    <a:pt x="2170" y="2359"/>
                  </a:lnTo>
                  <a:lnTo>
                    <a:pt x="1793" y="2736"/>
                  </a:lnTo>
                  <a:lnTo>
                    <a:pt x="1415" y="2925"/>
                  </a:lnTo>
                  <a:lnTo>
                    <a:pt x="1321" y="2925"/>
                  </a:lnTo>
                  <a:lnTo>
                    <a:pt x="1227" y="2831"/>
                  </a:lnTo>
                  <a:lnTo>
                    <a:pt x="1321" y="3114"/>
                  </a:lnTo>
                  <a:lnTo>
                    <a:pt x="1132" y="3114"/>
                  </a:lnTo>
                  <a:lnTo>
                    <a:pt x="1227" y="3302"/>
                  </a:lnTo>
                  <a:lnTo>
                    <a:pt x="1227" y="3208"/>
                  </a:lnTo>
                  <a:lnTo>
                    <a:pt x="1321" y="3302"/>
                  </a:lnTo>
                  <a:lnTo>
                    <a:pt x="1510" y="3491"/>
                  </a:lnTo>
                  <a:lnTo>
                    <a:pt x="1321" y="3397"/>
                  </a:lnTo>
                  <a:lnTo>
                    <a:pt x="1132" y="3491"/>
                  </a:lnTo>
                  <a:lnTo>
                    <a:pt x="755" y="3963"/>
                  </a:lnTo>
                  <a:lnTo>
                    <a:pt x="472" y="4529"/>
                  </a:lnTo>
                  <a:lnTo>
                    <a:pt x="283" y="4623"/>
                  </a:lnTo>
                  <a:lnTo>
                    <a:pt x="0" y="4623"/>
                  </a:lnTo>
                  <a:lnTo>
                    <a:pt x="378" y="5095"/>
                  </a:lnTo>
                  <a:lnTo>
                    <a:pt x="944" y="5472"/>
                  </a:lnTo>
                  <a:lnTo>
                    <a:pt x="849" y="5378"/>
                  </a:lnTo>
                  <a:lnTo>
                    <a:pt x="944" y="5283"/>
                  </a:lnTo>
                  <a:lnTo>
                    <a:pt x="1132" y="5189"/>
                  </a:lnTo>
                  <a:lnTo>
                    <a:pt x="1321" y="5000"/>
                  </a:lnTo>
                  <a:lnTo>
                    <a:pt x="1321" y="4812"/>
                  </a:lnTo>
                  <a:lnTo>
                    <a:pt x="1227" y="4623"/>
                  </a:lnTo>
                  <a:lnTo>
                    <a:pt x="1227" y="4623"/>
                  </a:lnTo>
                  <a:lnTo>
                    <a:pt x="1510" y="4812"/>
                  </a:lnTo>
                  <a:lnTo>
                    <a:pt x="1415" y="4717"/>
                  </a:lnTo>
                  <a:lnTo>
                    <a:pt x="1415" y="4717"/>
                  </a:lnTo>
                  <a:lnTo>
                    <a:pt x="1604" y="4812"/>
                  </a:lnTo>
                  <a:lnTo>
                    <a:pt x="1698" y="4906"/>
                  </a:lnTo>
                  <a:lnTo>
                    <a:pt x="1604" y="4717"/>
                  </a:lnTo>
                  <a:lnTo>
                    <a:pt x="1415" y="4151"/>
                  </a:lnTo>
                  <a:lnTo>
                    <a:pt x="1510" y="4340"/>
                  </a:lnTo>
                  <a:lnTo>
                    <a:pt x="1887" y="4529"/>
                  </a:lnTo>
                  <a:lnTo>
                    <a:pt x="4812" y="1321"/>
                  </a:lnTo>
                  <a:lnTo>
                    <a:pt x="4812" y="1415"/>
                  </a:lnTo>
                  <a:lnTo>
                    <a:pt x="4812" y="1510"/>
                  </a:lnTo>
                  <a:lnTo>
                    <a:pt x="5095" y="1510"/>
                  </a:lnTo>
                  <a:lnTo>
                    <a:pt x="5000" y="1604"/>
                  </a:lnTo>
                  <a:lnTo>
                    <a:pt x="5000" y="1698"/>
                  </a:lnTo>
                  <a:lnTo>
                    <a:pt x="5189" y="1981"/>
                  </a:lnTo>
                  <a:lnTo>
                    <a:pt x="5472" y="2264"/>
                  </a:lnTo>
                  <a:lnTo>
                    <a:pt x="5661" y="2264"/>
                  </a:lnTo>
                  <a:lnTo>
                    <a:pt x="5944" y="2170"/>
                  </a:lnTo>
                  <a:lnTo>
                    <a:pt x="5661" y="2359"/>
                  </a:lnTo>
                  <a:lnTo>
                    <a:pt x="5566" y="2453"/>
                  </a:lnTo>
                  <a:lnTo>
                    <a:pt x="5566" y="2642"/>
                  </a:lnTo>
                  <a:lnTo>
                    <a:pt x="5661" y="2736"/>
                  </a:lnTo>
                  <a:lnTo>
                    <a:pt x="5944" y="2831"/>
                  </a:lnTo>
                  <a:lnTo>
                    <a:pt x="6132" y="2831"/>
                  </a:lnTo>
                  <a:lnTo>
                    <a:pt x="6227" y="3114"/>
                  </a:lnTo>
                  <a:lnTo>
                    <a:pt x="6415" y="3585"/>
                  </a:lnTo>
                  <a:lnTo>
                    <a:pt x="6698" y="4057"/>
                  </a:lnTo>
                  <a:lnTo>
                    <a:pt x="6887" y="4151"/>
                  </a:lnTo>
                  <a:lnTo>
                    <a:pt x="7076" y="4151"/>
                  </a:lnTo>
                  <a:lnTo>
                    <a:pt x="6887" y="4340"/>
                  </a:lnTo>
                  <a:lnTo>
                    <a:pt x="6793" y="4434"/>
                  </a:lnTo>
                  <a:lnTo>
                    <a:pt x="6887" y="4529"/>
                  </a:lnTo>
                  <a:lnTo>
                    <a:pt x="7076" y="4717"/>
                  </a:lnTo>
                  <a:lnTo>
                    <a:pt x="7453" y="4812"/>
                  </a:lnTo>
                  <a:lnTo>
                    <a:pt x="7264" y="5000"/>
                  </a:lnTo>
                  <a:lnTo>
                    <a:pt x="7076" y="5095"/>
                  </a:lnTo>
                  <a:lnTo>
                    <a:pt x="7359" y="5095"/>
                  </a:lnTo>
                  <a:lnTo>
                    <a:pt x="7547" y="4717"/>
                  </a:lnTo>
                  <a:lnTo>
                    <a:pt x="7453" y="4623"/>
                  </a:lnTo>
                  <a:lnTo>
                    <a:pt x="7264" y="4717"/>
                  </a:lnTo>
                  <a:lnTo>
                    <a:pt x="7453" y="4434"/>
                  </a:lnTo>
                  <a:lnTo>
                    <a:pt x="7453" y="4340"/>
                  </a:lnTo>
                  <a:lnTo>
                    <a:pt x="7453" y="4151"/>
                  </a:lnTo>
                  <a:lnTo>
                    <a:pt x="7170" y="3963"/>
                  </a:lnTo>
                  <a:lnTo>
                    <a:pt x="6793" y="3868"/>
                  </a:lnTo>
                  <a:lnTo>
                    <a:pt x="6981" y="3774"/>
                  </a:lnTo>
                  <a:lnTo>
                    <a:pt x="7264" y="3585"/>
                  </a:lnTo>
                  <a:lnTo>
                    <a:pt x="6981" y="3114"/>
                  </a:lnTo>
                  <a:lnTo>
                    <a:pt x="6698" y="2831"/>
                  </a:lnTo>
                  <a:lnTo>
                    <a:pt x="6415" y="2642"/>
                  </a:lnTo>
                  <a:lnTo>
                    <a:pt x="6604" y="2264"/>
                  </a:lnTo>
                  <a:lnTo>
                    <a:pt x="6887" y="1981"/>
                  </a:lnTo>
                  <a:lnTo>
                    <a:pt x="6415" y="2076"/>
                  </a:lnTo>
                  <a:lnTo>
                    <a:pt x="6604" y="1887"/>
                  </a:lnTo>
                  <a:lnTo>
                    <a:pt x="6227" y="1887"/>
                  </a:lnTo>
                  <a:lnTo>
                    <a:pt x="6415" y="1698"/>
                  </a:lnTo>
                  <a:lnTo>
                    <a:pt x="6510" y="1604"/>
                  </a:lnTo>
                  <a:lnTo>
                    <a:pt x="6510" y="1510"/>
                  </a:lnTo>
                  <a:lnTo>
                    <a:pt x="6227" y="1604"/>
                  </a:lnTo>
                  <a:lnTo>
                    <a:pt x="6132" y="1793"/>
                  </a:lnTo>
                  <a:lnTo>
                    <a:pt x="6132" y="1510"/>
                  </a:lnTo>
                  <a:lnTo>
                    <a:pt x="6038" y="1321"/>
                  </a:lnTo>
                  <a:lnTo>
                    <a:pt x="5755" y="944"/>
                  </a:lnTo>
                  <a:lnTo>
                    <a:pt x="5283" y="566"/>
                  </a:lnTo>
                  <a:lnTo>
                    <a:pt x="5095" y="283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109;p17"/>
          <p:cNvGrpSpPr/>
          <p:nvPr/>
        </p:nvGrpSpPr>
        <p:grpSpPr>
          <a:xfrm rot="4843953" flipH="1">
            <a:off x="2064273" y="1817152"/>
            <a:ext cx="1166676" cy="1032863"/>
            <a:chOff x="1113100" y="2199475"/>
            <a:chExt cx="801900" cy="709925"/>
          </a:xfrm>
        </p:grpSpPr>
        <p:sp>
          <p:nvSpPr>
            <p:cNvPr id="110" name="Google Shape;110;p17"/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12;p17"/>
          <p:cNvGrpSpPr/>
          <p:nvPr/>
        </p:nvGrpSpPr>
        <p:grpSpPr>
          <a:xfrm rot="2011211">
            <a:off x="2656279" y="880731"/>
            <a:ext cx="1046869" cy="269659"/>
            <a:chOff x="271125" y="812725"/>
            <a:chExt cx="766525" cy="221725"/>
          </a:xfrm>
        </p:grpSpPr>
        <p:sp>
          <p:nvSpPr>
            <p:cNvPr id="113" name="Google Shape;113;p17"/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7"/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" name="Google Shape;116;p17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5" name="Google Shape;389;p37">
            <a:extLst>
              <a:ext uri="{FF2B5EF4-FFF2-40B4-BE49-F238E27FC236}">
                <a16:creationId xmlns:a16="http://schemas.microsoft.com/office/drawing/2014/main" xmlns="" id="{C949F547-3440-4526-AA58-A472ED60C438}"/>
              </a:ext>
            </a:extLst>
          </p:cNvPr>
          <p:cNvSpPr/>
          <p:nvPr/>
        </p:nvSpPr>
        <p:spPr>
          <a:xfrm>
            <a:off x="3797689" y="1358998"/>
            <a:ext cx="1548622" cy="1212752"/>
          </a:xfrm>
          <a:custGeom>
            <a:avLst/>
            <a:gdLst/>
            <a:ahLst/>
            <a:cxnLst/>
            <a:rect l="l" t="t" r="r" b="b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-6025" y="554386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/>
              <a:t>Índice</a:t>
            </a:r>
            <a:endParaRPr sz="4800" dirty="0"/>
          </a:p>
        </p:txBody>
      </p:sp>
      <p:sp>
        <p:nvSpPr>
          <p:cNvPr id="96" name="Google Shape;96;p16"/>
          <p:cNvSpPr txBox="1">
            <a:spLocks noGrp="1"/>
          </p:cNvSpPr>
          <p:nvPr>
            <p:ph type="body" idx="1"/>
          </p:nvPr>
        </p:nvSpPr>
        <p:spPr>
          <a:xfrm>
            <a:off x="457175" y="1502783"/>
            <a:ext cx="8229600" cy="29034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2800" dirty="0"/>
              <a:t>El equipo</a:t>
            </a:r>
          </a:p>
          <a:p>
            <a:r>
              <a:rPr lang="es-ES" sz="3200" dirty="0"/>
              <a:t>Las entidades</a:t>
            </a:r>
          </a:p>
          <a:p>
            <a:r>
              <a:rPr lang="es-ES" sz="3200" dirty="0"/>
              <a:t>La BBDD</a:t>
            </a:r>
            <a:endParaRPr sz="32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s-ES" sz="3600" dirty="0"/>
              <a:t>La interfaz</a:t>
            </a:r>
            <a:endParaRPr sz="36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s-ES" sz="2800" dirty="0"/>
              <a:t>Conclusión y preguntas</a:t>
            </a:r>
            <a:endParaRPr sz="2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16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subTitle" idx="4294967295"/>
          </p:nvPr>
        </p:nvSpPr>
        <p:spPr>
          <a:xfrm>
            <a:off x="0" y="1070386"/>
            <a:ext cx="4128748" cy="8959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Clr>
                <a:schemeClr val="dk1"/>
              </a:buClr>
              <a:buSzPts val="1100"/>
              <a:buNone/>
            </a:pPr>
            <a:r>
              <a:rPr lang="es-ES" sz="5400" dirty="0">
                <a:latin typeface="Painting With Chocolate" pitchFamily="2" charset="0"/>
                <a:ea typeface="Walter Turncoat" panose="02000000000000000000" pitchFamily="2" charset="0"/>
              </a:rPr>
              <a:t>Alejandro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5400" dirty="0">
                <a:latin typeface="Painting With Chocolate" pitchFamily="2" charset="0"/>
                <a:ea typeface="Walter Turncoat" panose="02000000000000000000" pitchFamily="2" charset="0"/>
              </a:rPr>
              <a:t>Almillkar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5400" dirty="0">
                <a:latin typeface="Painting With Chocolate" pitchFamily="2" charset="0"/>
                <a:ea typeface="Walter Turncoat" panose="02000000000000000000" pitchFamily="2" charset="0"/>
              </a:rPr>
              <a:t>Daniel </a:t>
            </a:r>
            <a:endParaRPr lang="es-ES" sz="4000" dirty="0">
              <a:latin typeface="Painting With Chocolate" pitchFamily="2" charset="0"/>
              <a:ea typeface="Walter Turncoat" panose="02000000000000000000" pitchFamily="2" charset="0"/>
            </a:endParaRPr>
          </a:p>
        </p:txBody>
      </p:sp>
      <p:sp>
        <p:nvSpPr>
          <p:cNvPr id="75" name="Google Shape;75;p13"/>
          <p:cNvSpPr/>
          <p:nvPr/>
        </p:nvSpPr>
        <p:spPr>
          <a:xfrm>
            <a:off x="4270872" y="3754218"/>
            <a:ext cx="602256" cy="637792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7" name="Google Shape;73;p13">
            <a:extLst>
              <a:ext uri="{FF2B5EF4-FFF2-40B4-BE49-F238E27FC236}">
                <a16:creationId xmlns:a16="http://schemas.microsoft.com/office/drawing/2014/main" xmlns="" id="{23BE2A47-BECA-4140-B722-C5BA20412DC2}"/>
              </a:ext>
            </a:extLst>
          </p:cNvPr>
          <p:cNvSpPr txBox="1">
            <a:spLocks/>
          </p:cNvSpPr>
          <p:nvPr/>
        </p:nvSpPr>
        <p:spPr>
          <a:xfrm>
            <a:off x="4873128" y="1070386"/>
            <a:ext cx="4128748" cy="895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None/>
            </a:pPr>
            <a:r>
              <a:rPr lang="es-ES" sz="5400" dirty="0">
                <a:latin typeface="Painting With Chocolate" pitchFamily="2" charset="0"/>
              </a:rPr>
              <a:t>Lamberto</a:t>
            </a:r>
          </a:p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s-ES" sz="5400" dirty="0">
                <a:latin typeface="Painting With Chocolate" pitchFamily="2" charset="0"/>
              </a:rPr>
              <a:t>Pablo </a:t>
            </a:r>
          </a:p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s-ES" sz="5400" dirty="0">
                <a:latin typeface="Painting With Chocolate" pitchFamily="2" charset="0"/>
              </a:rPr>
              <a:t>Tudor</a:t>
            </a:r>
          </a:p>
        </p:txBody>
      </p:sp>
      <p:sp>
        <p:nvSpPr>
          <p:cNvPr id="8" name="Google Shape;83;p14">
            <a:extLst>
              <a:ext uri="{FF2B5EF4-FFF2-40B4-BE49-F238E27FC236}">
                <a16:creationId xmlns:a16="http://schemas.microsoft.com/office/drawing/2014/main" xmlns="" id="{88094F39-51D8-474A-87F8-0A68748D572F}"/>
              </a:ext>
            </a:extLst>
          </p:cNvPr>
          <p:cNvSpPr/>
          <p:nvPr/>
        </p:nvSpPr>
        <p:spPr>
          <a:xfrm>
            <a:off x="3617075" y="256025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xmlns="" id="{589E39E0-F7D9-44F9-9C34-4908A9C544BF}"/>
              </a:ext>
            </a:extLst>
          </p:cNvPr>
          <p:cNvSpPr/>
          <p:nvPr/>
        </p:nvSpPr>
        <p:spPr>
          <a:xfrm>
            <a:off x="4240018" y="506998"/>
            <a:ext cx="66396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7200" dirty="0">
                <a:solidFill>
                  <a:schemeClr val="bg1"/>
                </a:solidFill>
                <a:latin typeface="Walter Turncoat" panose="02000000000000000000" pitchFamily="2" charset="0"/>
                <a:ea typeface="Walter Turncoat" panose="02000000000000000000" pitchFamily="2" charset="0"/>
              </a:rPr>
              <a:t>1.</a:t>
            </a:r>
            <a:endParaRPr lang="es-ES" sz="7200" dirty="0">
              <a:solidFill>
                <a:schemeClr val="bg1"/>
              </a:solidFill>
              <a:latin typeface="Walter Turncoat" panose="02000000000000000000" pitchFamily="2" charset="0"/>
              <a:ea typeface="Walter Turncoat" panose="02000000000000000000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2.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Las entidades</a:t>
            </a:r>
          </a:p>
        </p:txBody>
      </p:sp>
      <p:sp>
        <p:nvSpPr>
          <p:cNvPr id="83" name="Google Shape;83;p14"/>
          <p:cNvSpPr/>
          <p:nvPr/>
        </p:nvSpPr>
        <p:spPr>
          <a:xfrm>
            <a:off x="3617075" y="256025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779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/>
          <p:nvPr/>
        </p:nvSpPr>
        <p:spPr>
          <a:xfrm>
            <a:off x="3356984" y="1116342"/>
            <a:ext cx="2133000" cy="21330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Particular</a:t>
            </a:r>
            <a:endParaRPr sz="18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63" name="Google Shape;163;p22"/>
          <p:cNvSpPr/>
          <p:nvPr/>
        </p:nvSpPr>
        <p:spPr>
          <a:xfrm>
            <a:off x="5501938" y="2751558"/>
            <a:ext cx="2133000" cy="21330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Compra</a:t>
            </a:r>
            <a:endParaRPr sz="18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64" name="Google Shape;164;p22"/>
          <p:cNvSpPr/>
          <p:nvPr/>
        </p:nvSpPr>
        <p:spPr>
          <a:xfrm>
            <a:off x="4177653" y="115960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4399155" y="311149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3356984" y="1143642"/>
            <a:ext cx="2138977" cy="205027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5498951" y="2778858"/>
            <a:ext cx="2138977" cy="205027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1" name="Google Shape;162;p22">
            <a:extLst>
              <a:ext uri="{FF2B5EF4-FFF2-40B4-BE49-F238E27FC236}">
                <a16:creationId xmlns:a16="http://schemas.microsoft.com/office/drawing/2014/main" xmlns="" id="{91D4DB86-6F42-48C1-9C26-A31829540494}"/>
              </a:ext>
            </a:extLst>
          </p:cNvPr>
          <p:cNvSpPr/>
          <p:nvPr/>
        </p:nvSpPr>
        <p:spPr>
          <a:xfrm>
            <a:off x="1645357" y="2883110"/>
            <a:ext cx="2133000" cy="21330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Reserva</a:t>
            </a:r>
            <a:endParaRPr sz="18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2" name="Google Shape;166;p22">
            <a:extLst>
              <a:ext uri="{FF2B5EF4-FFF2-40B4-BE49-F238E27FC236}">
                <a16:creationId xmlns:a16="http://schemas.microsoft.com/office/drawing/2014/main" xmlns="" id="{D149D5BB-54C1-4C47-8F25-0BBDFEA7B153}"/>
              </a:ext>
            </a:extLst>
          </p:cNvPr>
          <p:cNvSpPr/>
          <p:nvPr/>
        </p:nvSpPr>
        <p:spPr>
          <a:xfrm>
            <a:off x="1639380" y="2883110"/>
            <a:ext cx="2138977" cy="205027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61;p22">
            <a:extLst>
              <a:ext uri="{FF2B5EF4-FFF2-40B4-BE49-F238E27FC236}">
                <a16:creationId xmlns:a16="http://schemas.microsoft.com/office/drawing/2014/main" xmlns="" id="{F7CDFA82-E72E-4F48-9D46-A1371CE2603B}"/>
              </a:ext>
            </a:extLst>
          </p:cNvPr>
          <p:cNvSpPr/>
          <p:nvPr/>
        </p:nvSpPr>
        <p:spPr>
          <a:xfrm>
            <a:off x="246738" y="548936"/>
            <a:ext cx="2133000" cy="21330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Vehículo</a:t>
            </a:r>
            <a:endParaRPr sz="18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4" name="Google Shape;167;p22">
            <a:extLst>
              <a:ext uri="{FF2B5EF4-FFF2-40B4-BE49-F238E27FC236}">
                <a16:creationId xmlns:a16="http://schemas.microsoft.com/office/drawing/2014/main" xmlns="" id="{604D45BC-B728-4FFE-9FC3-AADC77E33B23}"/>
              </a:ext>
            </a:extLst>
          </p:cNvPr>
          <p:cNvSpPr/>
          <p:nvPr/>
        </p:nvSpPr>
        <p:spPr>
          <a:xfrm>
            <a:off x="243813" y="523386"/>
            <a:ext cx="2138892" cy="2158411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61;p22">
            <a:extLst>
              <a:ext uri="{FF2B5EF4-FFF2-40B4-BE49-F238E27FC236}">
                <a16:creationId xmlns:a16="http://schemas.microsoft.com/office/drawing/2014/main" xmlns="" id="{A3A3C23D-9BAE-4DC3-8281-F092A43646E8}"/>
              </a:ext>
            </a:extLst>
          </p:cNvPr>
          <p:cNvSpPr/>
          <p:nvPr/>
        </p:nvSpPr>
        <p:spPr>
          <a:xfrm>
            <a:off x="6852735" y="439046"/>
            <a:ext cx="2133000" cy="21330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Empresa</a:t>
            </a:r>
            <a:endParaRPr sz="18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6" name="Google Shape;167;p22">
            <a:extLst>
              <a:ext uri="{FF2B5EF4-FFF2-40B4-BE49-F238E27FC236}">
                <a16:creationId xmlns:a16="http://schemas.microsoft.com/office/drawing/2014/main" xmlns="" id="{6B03505E-7D5C-4FA8-B996-F772BEA48EC9}"/>
              </a:ext>
            </a:extLst>
          </p:cNvPr>
          <p:cNvSpPr/>
          <p:nvPr/>
        </p:nvSpPr>
        <p:spPr>
          <a:xfrm>
            <a:off x="6849810" y="413496"/>
            <a:ext cx="2138892" cy="2158411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628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/>
          <p:nvPr/>
        </p:nvSpPr>
        <p:spPr>
          <a:xfrm>
            <a:off x="243724" y="893853"/>
            <a:ext cx="2133000" cy="21330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Cita</a:t>
            </a:r>
            <a:endParaRPr sz="18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63" name="Google Shape;163;p22"/>
          <p:cNvSpPr/>
          <p:nvPr/>
        </p:nvSpPr>
        <p:spPr>
          <a:xfrm>
            <a:off x="3505498" y="1111992"/>
            <a:ext cx="2133000" cy="21330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Consulta</a:t>
            </a:r>
            <a:endParaRPr sz="18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64" name="Google Shape;164;p22"/>
          <p:cNvSpPr/>
          <p:nvPr/>
        </p:nvSpPr>
        <p:spPr>
          <a:xfrm>
            <a:off x="4177653" y="115960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4399155" y="311149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243724" y="921153"/>
            <a:ext cx="2138977" cy="205027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3502511" y="1139292"/>
            <a:ext cx="2138977" cy="205027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1" name="Google Shape;162;p22">
            <a:extLst>
              <a:ext uri="{FF2B5EF4-FFF2-40B4-BE49-F238E27FC236}">
                <a16:creationId xmlns:a16="http://schemas.microsoft.com/office/drawing/2014/main" xmlns="" id="{91D4DB86-6F42-48C1-9C26-A31829540494}"/>
              </a:ext>
            </a:extLst>
          </p:cNvPr>
          <p:cNvSpPr/>
          <p:nvPr/>
        </p:nvSpPr>
        <p:spPr>
          <a:xfrm>
            <a:off x="5390976" y="2571750"/>
            <a:ext cx="2133000" cy="21330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Ofertas</a:t>
            </a:r>
            <a:endParaRPr sz="18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2" name="Google Shape;166;p22">
            <a:extLst>
              <a:ext uri="{FF2B5EF4-FFF2-40B4-BE49-F238E27FC236}">
                <a16:creationId xmlns:a16="http://schemas.microsoft.com/office/drawing/2014/main" xmlns="" id="{D149D5BB-54C1-4C47-8F25-0BBDFEA7B153}"/>
              </a:ext>
            </a:extLst>
          </p:cNvPr>
          <p:cNvSpPr/>
          <p:nvPr/>
        </p:nvSpPr>
        <p:spPr>
          <a:xfrm>
            <a:off x="5390976" y="2599050"/>
            <a:ext cx="2138977" cy="205027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61;p22">
            <a:extLst>
              <a:ext uri="{FF2B5EF4-FFF2-40B4-BE49-F238E27FC236}">
                <a16:creationId xmlns:a16="http://schemas.microsoft.com/office/drawing/2014/main" xmlns="" id="{F7CDFA82-E72E-4F48-9D46-A1371CE2603B}"/>
              </a:ext>
            </a:extLst>
          </p:cNvPr>
          <p:cNvSpPr/>
          <p:nvPr/>
        </p:nvSpPr>
        <p:spPr>
          <a:xfrm>
            <a:off x="1757183" y="2860085"/>
            <a:ext cx="2133000" cy="21330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Comentario</a:t>
            </a:r>
            <a:endParaRPr sz="18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4" name="Google Shape;167;p22">
            <a:extLst>
              <a:ext uri="{FF2B5EF4-FFF2-40B4-BE49-F238E27FC236}">
                <a16:creationId xmlns:a16="http://schemas.microsoft.com/office/drawing/2014/main" xmlns="" id="{604D45BC-B728-4FFE-9FC3-AADC77E33B23}"/>
              </a:ext>
            </a:extLst>
          </p:cNvPr>
          <p:cNvSpPr/>
          <p:nvPr/>
        </p:nvSpPr>
        <p:spPr>
          <a:xfrm>
            <a:off x="1754258" y="2834535"/>
            <a:ext cx="2138892" cy="2158411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61;p22">
            <a:extLst>
              <a:ext uri="{FF2B5EF4-FFF2-40B4-BE49-F238E27FC236}">
                <a16:creationId xmlns:a16="http://schemas.microsoft.com/office/drawing/2014/main" xmlns="" id="{A3A3C23D-9BAE-4DC3-8281-F092A43646E8}"/>
              </a:ext>
            </a:extLst>
          </p:cNvPr>
          <p:cNvSpPr/>
          <p:nvPr/>
        </p:nvSpPr>
        <p:spPr>
          <a:xfrm>
            <a:off x="6761295" y="581705"/>
            <a:ext cx="2133000" cy="21330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Categorías</a:t>
            </a:r>
            <a:endParaRPr sz="18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6" name="Google Shape;167;p22">
            <a:extLst>
              <a:ext uri="{FF2B5EF4-FFF2-40B4-BE49-F238E27FC236}">
                <a16:creationId xmlns:a16="http://schemas.microsoft.com/office/drawing/2014/main" xmlns="" id="{6B03505E-7D5C-4FA8-B996-F772BEA48EC9}"/>
              </a:ext>
            </a:extLst>
          </p:cNvPr>
          <p:cNvSpPr/>
          <p:nvPr/>
        </p:nvSpPr>
        <p:spPr>
          <a:xfrm>
            <a:off x="6758370" y="556155"/>
            <a:ext cx="2138892" cy="2158411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2756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3.</a:t>
            </a:r>
            <a:endParaRPr sz="6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Base de datos</a:t>
            </a:r>
            <a:endParaRPr dirty="0"/>
          </a:p>
        </p:txBody>
      </p:sp>
      <p:sp>
        <p:nvSpPr>
          <p:cNvPr id="83" name="Google Shape;83;p14"/>
          <p:cNvSpPr/>
          <p:nvPr/>
        </p:nvSpPr>
        <p:spPr>
          <a:xfrm>
            <a:off x="3617075" y="256025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9900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24967C05-A920-49D5-8FDA-EC08B21F5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39" y="533400"/>
            <a:ext cx="7038703" cy="3360420"/>
          </a:xfrm>
          <a:prstGeom prst="rect">
            <a:avLst/>
          </a:prstGeom>
        </p:spPr>
      </p:pic>
      <p:sp>
        <p:nvSpPr>
          <p:cNvPr id="6" name="Google Shape;289;p33">
            <a:extLst>
              <a:ext uri="{FF2B5EF4-FFF2-40B4-BE49-F238E27FC236}">
                <a16:creationId xmlns:a16="http://schemas.microsoft.com/office/drawing/2014/main" xmlns="" id="{E2D82B8B-4C18-40D1-87F4-CDB1108FA803}"/>
              </a:ext>
            </a:extLst>
          </p:cNvPr>
          <p:cNvSpPr/>
          <p:nvPr/>
        </p:nvSpPr>
        <p:spPr>
          <a:xfrm>
            <a:off x="640080" y="289560"/>
            <a:ext cx="7680959" cy="447746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>
              <a:alpha val="11150"/>
            </a:srgbClr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niglet"/>
              <a:ea typeface="Sniglet"/>
              <a:cs typeface="Sniglet"/>
              <a:sym typeface="Sniglet"/>
            </a:endParaRPr>
          </a:p>
        </p:txBody>
      </p:sp>
    </p:spTree>
    <p:extLst>
      <p:ext uri="{BB962C8B-B14F-4D97-AF65-F5344CB8AC3E}">
        <p14:creationId xmlns:p14="http://schemas.microsoft.com/office/powerpoint/2010/main" val="2974228"/>
      </p:ext>
    </p:extLst>
  </p:cSld>
  <p:clrMapOvr>
    <a:masterClrMapping/>
  </p:clrMapOvr>
</p:sld>
</file>

<file path=ppt/theme/theme1.xml><?xml version="1.0" encoding="utf-8"?>
<a:theme xmlns:a="http://schemas.openxmlformats.org/drawingml/2006/main" name="Ursu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1111</TotalTime>
  <Words>78</Words>
  <Application>Microsoft Office PowerPoint</Application>
  <PresentationFormat>Presentación en pantalla (16:9)</PresentationFormat>
  <Paragraphs>56</Paragraphs>
  <Slides>18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Arial</vt:lpstr>
      <vt:lpstr>Painting With Chocolate</vt:lpstr>
      <vt:lpstr>Walter Turncoat</vt:lpstr>
      <vt:lpstr>Sniglet</vt:lpstr>
      <vt:lpstr>Ursula template</vt:lpstr>
      <vt:lpstr>Presentación de PowerPoint</vt:lpstr>
      <vt:lpstr>Automóviles</vt:lpstr>
      <vt:lpstr>Índice</vt:lpstr>
      <vt:lpstr>Presentación de PowerPoint</vt:lpstr>
      <vt:lpstr>2.  Las entidades</vt:lpstr>
      <vt:lpstr>Presentación de PowerPoint</vt:lpstr>
      <vt:lpstr>Presentación de PowerPoint</vt:lpstr>
      <vt:lpstr>3.  Base de datos</vt:lpstr>
      <vt:lpstr>Presentación de PowerPoint</vt:lpstr>
      <vt:lpstr>Presentación de PowerPoint</vt:lpstr>
      <vt:lpstr>4.  La Interfaz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 por la atención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autoSharp</dc:title>
  <dc:creator>Usuario</dc:creator>
  <cp:lastModifiedBy>Pablo Ferrari</cp:lastModifiedBy>
  <cp:revision>12</cp:revision>
  <dcterms:modified xsi:type="dcterms:W3CDTF">2019-05-20T19:48:49Z</dcterms:modified>
</cp:coreProperties>
</file>